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60" r:id="rId4"/>
    <p:sldId id="263" r:id="rId5"/>
    <p:sldId id="264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9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76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2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2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1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09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6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0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0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1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5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4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„Уметност има реч“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ауторска емисија чланова уметничких секција</a:t>
            </a:r>
          </a:p>
          <a:p>
            <a:r>
              <a:rPr lang="sr-Cyrl-RS" dirty="0" smtClean="0"/>
              <a:t>ОШ „14.октобар“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99598" cy="1024467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У школи смо глумили, рецитовали, писали, стварали, организовали фестивале и књижевне вечери. Побеђивали и путовали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527301"/>
            <a:ext cx="7975600" cy="3348038"/>
          </a:xfrm>
        </p:spPr>
      </p:pic>
    </p:spTree>
    <p:extLst>
      <p:ext uri="{BB962C8B-B14F-4D97-AF65-F5344CB8AC3E}">
        <p14:creationId xmlns:p14="http://schemas.microsoft.com/office/powerpoint/2010/main" val="27424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596900"/>
            <a:ext cx="3708400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74700"/>
            <a:ext cx="3857625" cy="520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596900"/>
            <a:ext cx="3505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7686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Слике говоре више од речи...али наше речи имају тежину и зато смо одлучили да и у ванредном стању....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806700"/>
            <a:ext cx="10693399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b="1" dirty="0" smtClean="0"/>
              <a:t>Снимили смо емисију у којој разговарамо о важним темама: о књижевности, о музици, о позоришту, о телевизији, о љубави, о друштвеним мрежама...о животу...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01900"/>
            <a:ext cx="9601196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Подржите нас! Погледајте и поделите линк наше емисије</a:t>
            </a:r>
            <a:r>
              <a:rPr lang="en-US" sz="2800" dirty="0" smtClean="0"/>
              <a:t> </a:t>
            </a:r>
            <a:r>
              <a:rPr lang="sr-Cyrl-RS" sz="2800" dirty="0" smtClean="0"/>
              <a:t>који се налази на Јутјуб каналу (</a:t>
            </a:r>
            <a:r>
              <a:rPr lang="en-US" sz="2800" dirty="0" err="1" smtClean="0"/>
              <a:t>Milica</a:t>
            </a:r>
            <a:r>
              <a:rPr lang="en-US" sz="2800" dirty="0" smtClean="0"/>
              <a:t> </a:t>
            </a:r>
            <a:r>
              <a:rPr lang="sr-Latn-RS" sz="2800" dirty="0" smtClean="0"/>
              <a:t>Živković</a:t>
            </a:r>
            <a:r>
              <a:rPr lang="sr-Cyrl-RS" sz="2800" dirty="0" smtClean="0"/>
              <a:t>). Оставите коментар, савет, препоруку! Пријавите се за учешће!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3695701"/>
            <a:ext cx="9592732" cy="2180166"/>
          </a:xfrm>
        </p:spPr>
        <p:txBody>
          <a:bodyPr>
            <a:normAutofit/>
          </a:bodyPr>
          <a:lstStyle/>
          <a:p>
            <a:r>
              <a:rPr lang="sr-Cyrl-RS" sz="3200" b="1" dirty="0" smtClean="0"/>
              <a:t>ВАЖНО ЈЕ ДА УМЕТНОСТ ВОДИ ГЛАВНУ РЕЧ!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6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2000" b="1" dirty="0" smtClean="0"/>
              <a:t>Добар наставник је увек на стваралачком почетку. Учи ђаке, али учи и од ђака!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3657597"/>
            <a:ext cx="3259667" cy="1320802"/>
          </a:xfrm>
        </p:spPr>
        <p:txBody>
          <a:bodyPr/>
          <a:lstStyle/>
          <a:p>
            <a:r>
              <a:rPr lang="sr-Cyrl-RS" dirty="0" smtClean="0"/>
              <a:t>Милица Живковић, професор српског језика и књижевности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153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„Уметност има реч“</vt:lpstr>
      <vt:lpstr>У школи смо глумили, рецитовали, писали, стварали, организовали фестивале и књижевне вечери. Побеђивали и путовали.</vt:lpstr>
      <vt:lpstr>PowerPoint Presentation</vt:lpstr>
      <vt:lpstr>Слике говоре више од речи...али наше речи имају тежину и зато смо одлучили да и у ванредном стању....</vt:lpstr>
      <vt:lpstr>Снимили смо емисију у којој разговарамо о важним темама: о књижевности, о музици, о позоришту, о телевизији, о љубави, о друштвеним мрежама...о животу...</vt:lpstr>
      <vt:lpstr>Подржите нас! Погледајте и поделите линк наше емисије који се налази на Јутјуб каналу (Milica Živković). Оставите коментар, савет, препоруку! Пријавите се за учешће!  </vt:lpstr>
      <vt:lpstr>Добар наставник је увек на стваралачком почетку. Учи ђаке, али учи и од ђака!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Уметност има реч</dc:title>
  <dc:creator>Windows User</dc:creator>
  <cp:lastModifiedBy>Windows User</cp:lastModifiedBy>
  <cp:revision>9</cp:revision>
  <dcterms:created xsi:type="dcterms:W3CDTF">2020-05-25T18:49:03Z</dcterms:created>
  <dcterms:modified xsi:type="dcterms:W3CDTF">2020-05-25T20:10:36Z</dcterms:modified>
</cp:coreProperties>
</file>